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22" r:id="rId2"/>
    <p:sldId id="335" r:id="rId3"/>
    <p:sldId id="346" r:id="rId4"/>
    <p:sldId id="345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/>
    <p:restoredTop sz="86338"/>
  </p:normalViewPr>
  <p:slideViewPr>
    <p:cSldViewPr snapToGrid="0" snapToObjects="1">
      <p:cViewPr varScale="1">
        <p:scale>
          <a:sx n="93" d="100"/>
          <a:sy n="93" d="100"/>
        </p:scale>
        <p:origin x="232" y="472"/>
      </p:cViewPr>
      <p:guideLst/>
    </p:cSldViewPr>
  </p:slideViewPr>
  <p:outlineViewPr>
    <p:cViewPr>
      <p:scale>
        <a:sx n="33" d="100"/>
        <a:sy n="33" d="100"/>
      </p:scale>
      <p:origin x="0" y="-4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382C1-403A-6449-81BB-78C42414DD7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FCDB-8529-F24E-B2CC-D0A02EEDEF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2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FCDB-8529-F24E-B2CC-D0A02EEDEF9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71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FCDB-8529-F24E-B2CC-D0A02EEDEF9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13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59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6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40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2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0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29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62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7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29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79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2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5250-05A3-EF44-995F-3E0A069DE94F}" type="datetimeFigureOut">
              <a:rPr lang="pl-PL" smtClean="0"/>
              <a:t>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8A14-7AFD-1541-B317-E678F444C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1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396F5-1AFA-DF40-91F2-446F5D13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Z kim i jak się poukładać?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5473062-AAD8-854C-A39C-F8EE8540C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Jakiś materiał roboczy z okolic roku 2019</a:t>
            </a:r>
          </a:p>
          <a:p>
            <a:r>
              <a:rPr lang="pl-PL" dirty="0" err="1"/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33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396F5-1AFA-DF40-91F2-446F5D13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Relacja przedsiębiorstwa z grupami osób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F8A23A-356C-9244-B303-47782B45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dirty="0"/>
              <a:t>Klienci, odbiorcy, rynek.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Zespół, pracownicy, podwykonawcy.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Dostawcy, podwykonawcy.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Państwo (prawo, koncesje i zezwolenia, podatki, otoczenie lokalne i otoczenie narodowe).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Ja sam i inni inwestorzy.</a:t>
            </a:r>
          </a:p>
        </p:txBody>
      </p:sp>
    </p:spTree>
    <p:extLst>
      <p:ext uri="{BB962C8B-B14F-4D97-AF65-F5344CB8AC3E}">
        <p14:creationId xmlns:p14="http://schemas.microsoft.com/office/powerpoint/2010/main" val="60330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96FB7-AAD1-D160-5C4A-C84FB9919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82EE1D-A583-A148-0FA4-2AC5FDA3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Rozróżnic</a:t>
            </a:r>
            <a:r>
              <a:rPr lang="pl-PL" dirty="0"/>
              <a:t> przedsiębiorcę od przedsiębiorstwa</a:t>
            </a:r>
          </a:p>
          <a:p>
            <a:r>
              <a:rPr lang="pl-PL" dirty="0"/>
              <a:t>Rozróżnić zarząd przedsiębiorstwa od zarządu spółki</a:t>
            </a:r>
          </a:p>
          <a:p>
            <a:r>
              <a:rPr lang="pl-PL" dirty="0"/>
              <a:t>Wyjaśnić cele przedsiębiorstwa (stawiane przed zarządem) od celów spółki (stawiane przed zarządem).</a:t>
            </a:r>
          </a:p>
        </p:txBody>
      </p:sp>
    </p:spTree>
    <p:extLst>
      <p:ext uri="{BB962C8B-B14F-4D97-AF65-F5344CB8AC3E}">
        <p14:creationId xmlns:p14="http://schemas.microsoft.com/office/powerpoint/2010/main" val="6124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CFE7BC8-9963-3B44-BFB3-34A82898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przedsiębiorstwa</a:t>
            </a:r>
          </a:p>
        </p:txBody>
      </p:sp>
      <p:sp>
        <p:nvSpPr>
          <p:cNvPr id="15" name="Zaokrąglony prostokąt 14">
            <a:extLst>
              <a:ext uri="{FF2B5EF4-FFF2-40B4-BE49-F238E27FC236}">
                <a16:creationId xmlns:a16="http://schemas.microsoft.com/office/drawing/2014/main" id="{409339E8-1F42-ED48-9218-690ADFB2E9DC}"/>
              </a:ext>
            </a:extLst>
          </p:cNvPr>
          <p:cNvSpPr/>
          <p:nvPr/>
        </p:nvSpPr>
        <p:spPr>
          <a:xfrm>
            <a:off x="3669023" y="3180197"/>
            <a:ext cx="8381612" cy="34849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pl-PL" sz="2800" dirty="0"/>
          </a:p>
        </p:txBody>
      </p:sp>
      <p:sp>
        <p:nvSpPr>
          <p:cNvPr id="34" name="Zaokrąglony prostokąt 33">
            <a:extLst>
              <a:ext uri="{FF2B5EF4-FFF2-40B4-BE49-F238E27FC236}">
                <a16:creationId xmlns:a16="http://schemas.microsoft.com/office/drawing/2014/main" id="{194C8930-B616-F94D-BB6F-97DC603B2659}"/>
              </a:ext>
            </a:extLst>
          </p:cNvPr>
          <p:cNvSpPr/>
          <p:nvPr/>
        </p:nvSpPr>
        <p:spPr>
          <a:xfrm>
            <a:off x="3437369" y="2992160"/>
            <a:ext cx="2535780" cy="7806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Rada Nadzorcza</a:t>
            </a:r>
          </a:p>
        </p:txBody>
      </p:sp>
      <p:sp>
        <p:nvSpPr>
          <p:cNvPr id="36" name="Zaokrąglony prostokąt 35">
            <a:extLst>
              <a:ext uri="{FF2B5EF4-FFF2-40B4-BE49-F238E27FC236}">
                <a16:creationId xmlns:a16="http://schemas.microsoft.com/office/drawing/2014/main" id="{3BCFA29B-B1D3-1443-B682-9295C2BC2AC2}"/>
              </a:ext>
            </a:extLst>
          </p:cNvPr>
          <p:cNvSpPr/>
          <p:nvPr/>
        </p:nvSpPr>
        <p:spPr>
          <a:xfrm>
            <a:off x="4672687" y="4844556"/>
            <a:ext cx="6681111" cy="7806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Kierownicy</a:t>
            </a:r>
          </a:p>
        </p:txBody>
      </p:sp>
      <p:sp>
        <p:nvSpPr>
          <p:cNvPr id="37" name="Zaokrąglony prostokąt 36">
            <a:extLst>
              <a:ext uri="{FF2B5EF4-FFF2-40B4-BE49-F238E27FC236}">
                <a16:creationId xmlns:a16="http://schemas.microsoft.com/office/drawing/2014/main" id="{8718210A-8E8A-CA49-8893-0DF15E18935E}"/>
              </a:ext>
            </a:extLst>
          </p:cNvPr>
          <p:cNvSpPr/>
          <p:nvPr/>
        </p:nvSpPr>
        <p:spPr>
          <a:xfrm>
            <a:off x="4672686" y="5726084"/>
            <a:ext cx="6681111" cy="7806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Pracownicy</a:t>
            </a:r>
          </a:p>
        </p:txBody>
      </p:sp>
      <p:sp>
        <p:nvSpPr>
          <p:cNvPr id="38" name="Zaokrąglony prostokąt 37">
            <a:extLst>
              <a:ext uri="{FF2B5EF4-FFF2-40B4-BE49-F238E27FC236}">
                <a16:creationId xmlns:a16="http://schemas.microsoft.com/office/drawing/2014/main" id="{DFCAE6DE-C679-1640-AA01-E5CB1CAA0CB8}"/>
              </a:ext>
            </a:extLst>
          </p:cNvPr>
          <p:cNvSpPr/>
          <p:nvPr/>
        </p:nvSpPr>
        <p:spPr>
          <a:xfrm>
            <a:off x="6393804" y="3288968"/>
            <a:ext cx="2535780" cy="7806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Zarząd</a:t>
            </a:r>
          </a:p>
        </p:txBody>
      </p:sp>
      <p:sp>
        <p:nvSpPr>
          <p:cNvPr id="39" name="Zaokrąglony prostokąt 38">
            <a:extLst>
              <a:ext uri="{FF2B5EF4-FFF2-40B4-BE49-F238E27FC236}">
                <a16:creationId xmlns:a16="http://schemas.microsoft.com/office/drawing/2014/main" id="{95F1141A-3D4B-294F-B89C-E5252639FF94}"/>
              </a:ext>
            </a:extLst>
          </p:cNvPr>
          <p:cNvSpPr/>
          <p:nvPr/>
        </p:nvSpPr>
        <p:spPr>
          <a:xfrm>
            <a:off x="4672688" y="3977416"/>
            <a:ext cx="6681111" cy="7806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Dyrektorzy</a:t>
            </a:r>
          </a:p>
        </p:txBody>
      </p:sp>
      <p:sp>
        <p:nvSpPr>
          <p:cNvPr id="40" name="Owal 39">
            <a:extLst>
              <a:ext uri="{FF2B5EF4-FFF2-40B4-BE49-F238E27FC236}">
                <a16:creationId xmlns:a16="http://schemas.microsoft.com/office/drawing/2014/main" id="{6BA50059-50BA-3643-A959-2F4ACAF004B7}"/>
              </a:ext>
            </a:extLst>
          </p:cNvPr>
          <p:cNvSpPr/>
          <p:nvPr/>
        </p:nvSpPr>
        <p:spPr>
          <a:xfrm>
            <a:off x="283031" y="1732760"/>
            <a:ext cx="2965337" cy="177235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pl-PL" sz="2800" dirty="0"/>
              <a:t>Inwestor</a:t>
            </a:r>
          </a:p>
          <a:p>
            <a:pPr algn="ctr"/>
            <a:r>
              <a:rPr lang="pl-PL" sz="2800" dirty="0"/>
              <a:t>Przedsiębiorca</a:t>
            </a:r>
            <a:br>
              <a:rPr lang="pl-PL" sz="2800" dirty="0"/>
            </a:br>
            <a:r>
              <a:rPr lang="pl-PL" sz="2400" dirty="0"/>
              <a:t>(często spółka)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14280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108</Words>
  <Application>Microsoft Macintosh PowerPoint</Application>
  <PresentationFormat>Panoramiczny</PresentationFormat>
  <Paragraphs>23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Z kim i jak się poukładać?</vt:lpstr>
      <vt:lpstr>Relacja przedsiębiorstwa z grupami osób</vt:lpstr>
      <vt:lpstr>Uwagi</vt:lpstr>
      <vt:lpstr>Struktura przedsiębiorstwa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2 Liczby – wstęp do nich</dc:title>
  <dc:creator>Wojciech Apel</dc:creator>
  <cp:lastModifiedBy>Wojciech Apel</cp:lastModifiedBy>
  <cp:revision>54</cp:revision>
  <cp:lastPrinted>2021-02-25T16:40:50Z</cp:lastPrinted>
  <dcterms:created xsi:type="dcterms:W3CDTF">2019-04-23T08:10:46Z</dcterms:created>
  <dcterms:modified xsi:type="dcterms:W3CDTF">2023-09-03T10:04:01Z</dcterms:modified>
</cp:coreProperties>
</file>